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3" r:id="rId2"/>
    <p:sldId id="294" r:id="rId3"/>
    <p:sldId id="295" r:id="rId4"/>
    <p:sldId id="29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-112" y="-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70BA1CFD-BFF0-48BC-9BA5-4974D7A6AB15}" type="datetimeFigureOut">
              <a:rPr lang="en-US" smtClean="0"/>
              <a:t>03/04/2011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Hacker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… i buoni e i cattivi</a:t>
            </a:r>
            <a:endParaRPr lang="it-IT" dirty="0"/>
          </a:p>
        </p:txBody>
      </p:sp>
      <p:pic>
        <p:nvPicPr>
          <p:cNvPr id="5" name="Immagine 4" descr="140px-Glider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8556" y="4821297"/>
            <a:ext cx="1778000" cy="177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7850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Hacker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1800" dirty="0"/>
              <a:t>Un hacker è una persona che si impegna nell'affrontare sfide intellettuali per aggirare o superare creativamente le limitazioni che gli vengono imposte.</a:t>
            </a:r>
          </a:p>
          <a:p>
            <a:r>
              <a:rPr lang="it-IT" sz="1800" dirty="0"/>
              <a:t>White </a:t>
            </a:r>
            <a:r>
              <a:rPr lang="it-IT" sz="1800" dirty="0" err="1"/>
              <a:t>hat</a:t>
            </a:r>
            <a:r>
              <a:rPr lang="it-IT" sz="1800" dirty="0"/>
              <a:t> (i “buoni”)</a:t>
            </a:r>
          </a:p>
          <a:p>
            <a:pPr lvl="1"/>
            <a:r>
              <a:rPr lang="it-IT" sz="1600" dirty="0"/>
              <a:t>Un </a:t>
            </a:r>
            <a:r>
              <a:rPr lang="it-IT" sz="1600" dirty="0" err="1"/>
              <a:t>white</a:t>
            </a:r>
            <a:r>
              <a:rPr lang="it-IT" sz="1600" dirty="0"/>
              <a:t> </a:t>
            </a:r>
            <a:r>
              <a:rPr lang="it-IT" sz="1600" dirty="0" err="1"/>
              <a:t>hat</a:t>
            </a:r>
            <a:r>
              <a:rPr lang="it-IT" sz="1600" dirty="0"/>
              <a:t> (letteralmente "cappello bianco"), chiamato anche hacker etico, è un hacker che si oppone all'abuso dei sistemi informatici. La sua attività è di verifica coordinata e complessiva della sicurezza di una rete e dei sistemi che la compongono, al fine di delineare il livello effettivo di rischio cui sono esposti i dati, e proporre eventuali azioni correttive per migliorare il grado di sicurezza.</a:t>
            </a:r>
          </a:p>
          <a:p>
            <a:r>
              <a:rPr lang="it-IT" sz="1800" dirty="0"/>
              <a:t>Black </a:t>
            </a:r>
            <a:r>
              <a:rPr lang="it-IT" sz="1800" dirty="0" err="1"/>
              <a:t>hat</a:t>
            </a:r>
            <a:r>
              <a:rPr lang="it-IT" sz="1800" dirty="0"/>
              <a:t> (i “cattivi”)</a:t>
            </a:r>
          </a:p>
          <a:p>
            <a:pPr lvl="1"/>
            <a:r>
              <a:rPr lang="it-IT" sz="1600" dirty="0"/>
              <a:t>Un </a:t>
            </a:r>
            <a:r>
              <a:rPr lang="it-IT" sz="1600" dirty="0" err="1"/>
              <a:t>black</a:t>
            </a:r>
            <a:r>
              <a:rPr lang="it-IT" sz="1600" dirty="0"/>
              <a:t> </a:t>
            </a:r>
            <a:r>
              <a:rPr lang="it-IT" sz="1600" dirty="0" err="1"/>
              <a:t>hat</a:t>
            </a:r>
            <a:r>
              <a:rPr lang="it-IT" sz="1600" dirty="0"/>
              <a:t> (altrimenti chiamato cracker) è un hacker malintenzionato o con intenti criminali. Questo termine è spesso utilizzato nel campo della sicurezza informatica e dai programmatori per indicare una persona dalle grandi capacità informatiche, ma con fini illeciti</a:t>
            </a:r>
            <a:r>
              <a:rPr lang="it-IT" sz="1600" dirty="0" smtClean="0"/>
              <a:t>.</a:t>
            </a:r>
            <a:endParaRPr lang="it-IT" sz="1600" dirty="0"/>
          </a:p>
        </p:txBody>
      </p:sp>
      <p:pic>
        <p:nvPicPr>
          <p:cNvPr id="4" name="Immagine 3" descr="hacker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9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4773" y="13669"/>
            <a:ext cx="2329227" cy="1747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2898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Metodo di Cesare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latin typeface="Century Gothic" charset="0"/>
              </a:rPr>
              <a:t>Definizione dell’alfabeto e mappatura in un insieme numerico</a:t>
            </a:r>
          </a:p>
          <a:p>
            <a:r>
              <a:rPr lang="it-IT" dirty="0">
                <a:latin typeface="Century Gothic" charset="0"/>
              </a:rPr>
              <a:t>Definizione di </a:t>
            </a:r>
            <a:r>
              <a:rPr lang="it-IT" dirty="0" err="1">
                <a:latin typeface="Century Gothic" charset="0"/>
              </a:rPr>
              <a:t>K</a:t>
            </a:r>
            <a:r>
              <a:rPr lang="it-IT" baseline="-25000" dirty="0" err="1">
                <a:latin typeface="Century Gothic" charset="0"/>
              </a:rPr>
              <a:t>e</a:t>
            </a:r>
            <a:endParaRPr lang="it-IT" baseline="-25000" dirty="0">
              <a:latin typeface="Century Gothic" charset="0"/>
            </a:endParaRPr>
          </a:p>
          <a:p>
            <a:r>
              <a:rPr lang="it-IT" dirty="0">
                <a:latin typeface="Century Gothic" charset="0"/>
              </a:rPr>
              <a:t>Funzione </a:t>
            </a:r>
            <a:r>
              <a:rPr lang="it-IT" dirty="0" err="1">
                <a:latin typeface="Century Gothic" charset="0"/>
              </a:rPr>
              <a:t>encrypt</a:t>
            </a:r>
            <a:endParaRPr lang="it-IT" dirty="0">
              <a:latin typeface="Century Gothic" charset="0"/>
            </a:endParaRPr>
          </a:p>
          <a:p>
            <a:r>
              <a:rPr lang="it-IT" dirty="0">
                <a:latin typeface="Century Gothic" charset="0"/>
              </a:rPr>
              <a:t>Inserimento messaggio in chiaro</a:t>
            </a:r>
          </a:p>
          <a:p>
            <a:r>
              <a:rPr lang="it-IT" dirty="0">
                <a:latin typeface="Century Gothic" charset="0"/>
              </a:rPr>
              <a:t>Visualizzazione messaggio </a:t>
            </a:r>
            <a:r>
              <a:rPr lang="it-IT" dirty="0" smtClean="0">
                <a:latin typeface="Century Gothic" charset="0"/>
              </a:rPr>
              <a:t>crittato</a:t>
            </a:r>
            <a:endParaRPr lang="it-IT" dirty="0">
              <a:latin typeface="Century Gothic" charset="0"/>
            </a:endParaRPr>
          </a:p>
        </p:txBody>
      </p:sp>
      <p:pic>
        <p:nvPicPr>
          <p:cNvPr id="5" name="Immagine 4" descr="white ha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5701" y="5151948"/>
            <a:ext cx="1368152" cy="13681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43859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Metodo di Cesare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latin typeface="Century Gothic" charset="0"/>
              </a:rPr>
              <a:t>Attacco forza bruta</a:t>
            </a:r>
          </a:p>
          <a:p>
            <a:pPr lvl="1"/>
            <a:r>
              <a:rPr lang="it-IT" dirty="0">
                <a:latin typeface="Century Gothic" charset="0"/>
              </a:rPr>
              <a:t>visualizzazione messaggio crittato</a:t>
            </a:r>
          </a:p>
          <a:p>
            <a:pPr lvl="1"/>
            <a:r>
              <a:rPr lang="it-IT" dirty="0">
                <a:latin typeface="Century Gothic" charset="0"/>
              </a:rPr>
              <a:t>generazione di </a:t>
            </a:r>
            <a:r>
              <a:rPr lang="it-IT" dirty="0" err="1">
                <a:latin typeface="Century Gothic" charset="0"/>
              </a:rPr>
              <a:t>K</a:t>
            </a:r>
            <a:r>
              <a:rPr lang="it-IT" baseline="-25000" dirty="0" err="1">
                <a:latin typeface="Century Gothic" charset="0"/>
              </a:rPr>
              <a:t>d</a:t>
            </a:r>
            <a:endParaRPr lang="it-IT" baseline="-25000" dirty="0">
              <a:latin typeface="Century Gothic" charset="0"/>
            </a:endParaRPr>
          </a:p>
          <a:p>
            <a:pPr lvl="1"/>
            <a:r>
              <a:rPr lang="it-IT" dirty="0">
                <a:latin typeface="Century Gothic" charset="0"/>
              </a:rPr>
              <a:t>visualizzazione messaggio decrittato</a:t>
            </a:r>
          </a:p>
          <a:p>
            <a:pPr lvl="1"/>
            <a:r>
              <a:rPr lang="it-IT" dirty="0">
                <a:latin typeface="Century Gothic" charset="0"/>
              </a:rPr>
              <a:t>fino al raggiungimento dello scopo</a:t>
            </a:r>
          </a:p>
          <a:p>
            <a:r>
              <a:rPr lang="it-IT" dirty="0">
                <a:latin typeface="Century Gothic" charset="0"/>
              </a:rPr>
              <a:t>Attacco mediante analisi di frequenza</a:t>
            </a:r>
          </a:p>
          <a:p>
            <a:pPr lvl="1"/>
            <a:r>
              <a:rPr lang="it-IT" sz="2000" dirty="0">
                <a:latin typeface="Century Gothic" charset="0"/>
              </a:rPr>
              <a:t>http://</a:t>
            </a:r>
            <a:r>
              <a:rPr lang="it-IT" sz="2000" dirty="0" err="1">
                <a:latin typeface="Century Gothic" charset="0"/>
              </a:rPr>
              <a:t>it.wikipedia.org</a:t>
            </a:r>
            <a:r>
              <a:rPr lang="it-IT" sz="2000" dirty="0">
                <a:latin typeface="Century Gothic" charset="0"/>
              </a:rPr>
              <a:t>/</a:t>
            </a:r>
            <a:r>
              <a:rPr lang="it-IT" sz="2000" dirty="0" err="1">
                <a:latin typeface="Century Gothic" charset="0"/>
              </a:rPr>
              <a:t>wiki</a:t>
            </a:r>
            <a:r>
              <a:rPr lang="it-IT" sz="2000" dirty="0">
                <a:latin typeface="Century Gothic" charset="0"/>
              </a:rPr>
              <a:t>/</a:t>
            </a:r>
            <a:r>
              <a:rPr lang="it-IT" sz="2000" dirty="0" err="1" smtClean="0">
                <a:latin typeface="Century Gothic" charset="0"/>
              </a:rPr>
              <a:t>Analisi_delle_frequenze</a:t>
            </a:r>
            <a:endParaRPr lang="it-IT" sz="2000" dirty="0" smtClean="0">
              <a:latin typeface="Century Gothic" charset="0"/>
            </a:endParaRP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Immagine 3" descr="black_hat_hacker_embroidered_hat-p2334207538704517612k0ah_40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287" y="5317850"/>
            <a:ext cx="1368152" cy="13681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027565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a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Orbita.thmx</Template>
  <TotalTime>829</TotalTime>
  <Words>223</Words>
  <Application>Microsoft Macintosh PowerPoint</Application>
  <PresentationFormat>Presentazione su schermo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Orbita</vt:lpstr>
      <vt:lpstr>Hacker</vt:lpstr>
      <vt:lpstr>Hacker</vt:lpstr>
      <vt:lpstr>Metodo di Cesare</vt:lpstr>
      <vt:lpstr>Metodo di Cesare</vt:lpstr>
    </vt:vector>
  </TitlesOfParts>
  <Company>AF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Informatica avanzata</dc:title>
  <dc:creator>Alberto Ferrari</dc:creator>
  <cp:lastModifiedBy>Alberto Ferrari</cp:lastModifiedBy>
  <cp:revision>45</cp:revision>
  <dcterms:created xsi:type="dcterms:W3CDTF">2011-11-01T17:19:06Z</dcterms:created>
  <dcterms:modified xsi:type="dcterms:W3CDTF">2013-04-03T18:29:22Z</dcterms:modified>
</cp:coreProperties>
</file>