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0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30/12/13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30/12/13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30/12/13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30/12/13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30/12/13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30/12/13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30/12/13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30/12/13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30/12/13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30/12/13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30/12/13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30/12/13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70BA1CFD-BFF0-48BC-9BA5-4974D7A6AB15}" type="datetimeFigureOut">
              <a:rPr lang="en-US" smtClean="0"/>
              <a:t>30/12/13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 smtClean="0"/>
              <a:t>Twitter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A. Ferrari</a:t>
            </a:r>
            <a:endParaRPr lang="it-IT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197" y="3807164"/>
            <a:ext cx="3860995" cy="1423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6152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Twitter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l="-16204" r="-1620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28486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Applicazione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Twitter</a:t>
            </a:r>
            <a:r>
              <a:rPr lang="it-IT" dirty="0" smtClean="0"/>
              <a:t> è un’applicazione basata su software open source  </a:t>
            </a:r>
          </a:p>
          <a:p>
            <a:r>
              <a:rPr lang="it-IT" dirty="0" smtClean="0"/>
              <a:t>E’ un servizio gratuito del 2006 </a:t>
            </a:r>
          </a:p>
          <a:p>
            <a:r>
              <a:rPr lang="it-IT" dirty="0" smtClean="0"/>
              <a:t>Fornisce agli </a:t>
            </a:r>
            <a:r>
              <a:rPr lang="it-IT" dirty="0"/>
              <a:t>utenti una pagina personale aggiornabile tramite messaggi di testo con una lunghezza massima di 140 </a:t>
            </a:r>
            <a:r>
              <a:rPr lang="it-IT" dirty="0" smtClean="0"/>
              <a:t>caratteri</a:t>
            </a:r>
          </a:p>
        </p:txBody>
      </p:sp>
    </p:spTree>
    <p:extLst>
      <p:ext uri="{BB962C8B-B14F-4D97-AF65-F5344CB8AC3E}">
        <p14:creationId xmlns:p14="http://schemas.microsoft.com/office/powerpoint/2010/main" val="37472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Curiosità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Il nome "</a:t>
            </a:r>
            <a:r>
              <a:rPr lang="it-IT" dirty="0" err="1"/>
              <a:t>Twitter</a:t>
            </a:r>
            <a:r>
              <a:rPr lang="it-IT" dirty="0"/>
              <a:t>" deriva dal verbo inglese to </a:t>
            </a:r>
            <a:r>
              <a:rPr lang="it-IT" dirty="0" err="1"/>
              <a:t>tweet</a:t>
            </a:r>
            <a:r>
              <a:rPr lang="it-IT" dirty="0"/>
              <a:t> che significa "</a:t>
            </a:r>
            <a:r>
              <a:rPr lang="it-IT" dirty="0" smtClean="0"/>
              <a:t>cinguettare”</a:t>
            </a:r>
          </a:p>
          <a:p>
            <a:r>
              <a:rPr lang="it-IT" dirty="0" err="1" smtClean="0"/>
              <a:t>Tweet</a:t>
            </a:r>
            <a:r>
              <a:rPr lang="it-IT" dirty="0" smtClean="0"/>
              <a:t> </a:t>
            </a:r>
            <a:r>
              <a:rPr lang="it-IT" dirty="0"/>
              <a:t>è anche il termine tecnico </a:t>
            </a:r>
            <a:r>
              <a:rPr lang="it-IT" dirty="0" smtClean="0"/>
              <a:t>degli aggiornamenti </a:t>
            </a:r>
            <a:r>
              <a:rPr lang="it-IT" dirty="0"/>
              <a:t>del </a:t>
            </a:r>
            <a:r>
              <a:rPr lang="it-IT" dirty="0" smtClean="0"/>
              <a:t>servizio</a:t>
            </a:r>
          </a:p>
          <a:p>
            <a:r>
              <a:rPr lang="it-IT" dirty="0" smtClean="0"/>
              <a:t>I </a:t>
            </a:r>
            <a:r>
              <a:rPr lang="it-IT" dirty="0" err="1"/>
              <a:t>tweet</a:t>
            </a:r>
            <a:r>
              <a:rPr lang="it-IT" dirty="0"/>
              <a:t> che </a:t>
            </a:r>
            <a:r>
              <a:rPr lang="it-IT" dirty="0" smtClean="0"/>
              <a:t>contengono esattamente </a:t>
            </a:r>
            <a:r>
              <a:rPr lang="it-IT" dirty="0"/>
              <a:t>140 caratteri vengono chiamati </a:t>
            </a:r>
            <a:r>
              <a:rPr lang="it-IT" dirty="0" err="1" smtClean="0"/>
              <a:t>twoosh</a:t>
            </a:r>
            <a:endParaRPr lang="it-IT" dirty="0" smtClean="0"/>
          </a:p>
          <a:p>
            <a:r>
              <a:rPr lang="it-IT" dirty="0"/>
              <a:t>Il valore </a:t>
            </a:r>
            <a:r>
              <a:rPr lang="it-IT" dirty="0" smtClean="0"/>
              <a:t>è stimato </a:t>
            </a:r>
            <a:r>
              <a:rPr lang="it-IT" dirty="0"/>
              <a:t>intorno agli 8,4 miliardi di </a:t>
            </a:r>
            <a:r>
              <a:rPr lang="it-IT" dirty="0" smtClean="0"/>
              <a:t>dollari</a:t>
            </a:r>
          </a:p>
          <a:p>
            <a:r>
              <a:rPr lang="it-IT" dirty="0" smtClean="0"/>
              <a:t> Nel </a:t>
            </a:r>
            <a:r>
              <a:rPr lang="it-IT" dirty="0"/>
              <a:t>2012 ha raggiunto i 500 milioni di </a:t>
            </a:r>
            <a:r>
              <a:rPr lang="it-IT" dirty="0" smtClean="0"/>
              <a:t>iscritti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57213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Aggiornamenti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Gli aggiornamenti di stato possono essere effettuati tramite </a:t>
            </a:r>
          </a:p>
          <a:p>
            <a:pPr lvl="1"/>
            <a:r>
              <a:rPr lang="it-IT" dirty="0"/>
              <a:t>il sito</a:t>
            </a:r>
          </a:p>
          <a:p>
            <a:pPr lvl="1"/>
            <a:r>
              <a:rPr lang="it-IT" dirty="0"/>
              <a:t>SMS e programmi di messaggistica istantanea</a:t>
            </a:r>
          </a:p>
          <a:p>
            <a:pPr lvl="1"/>
            <a:r>
              <a:rPr lang="it-IT" dirty="0"/>
              <a:t>e-mail</a:t>
            </a:r>
          </a:p>
          <a:p>
            <a:pPr lvl="1"/>
            <a:r>
              <a:rPr lang="it-IT" dirty="0"/>
              <a:t>applicazioni basate sulle API di </a:t>
            </a:r>
            <a:r>
              <a:rPr lang="it-IT" dirty="0" err="1"/>
              <a:t>Twitter</a:t>
            </a:r>
            <a:endParaRPr lang="it-IT" dirty="0"/>
          </a:p>
          <a:p>
            <a:r>
              <a:rPr lang="it-IT" dirty="0"/>
              <a:t>Gli aggiornamenti sono mostrati nella pagina di profilo </a:t>
            </a:r>
            <a:r>
              <a:rPr lang="it-IT" dirty="0" smtClean="0"/>
              <a:t>e </a:t>
            </a:r>
            <a:r>
              <a:rPr lang="it-IT" dirty="0"/>
              <a:t>comunicati agli utenti che si sono registrati per </a:t>
            </a:r>
            <a:r>
              <a:rPr lang="it-IT" dirty="0" smtClean="0"/>
              <a:t>riceverli (</a:t>
            </a:r>
            <a:r>
              <a:rPr lang="it-IT" dirty="0" err="1" smtClean="0"/>
              <a:t>followers</a:t>
            </a:r>
            <a:r>
              <a:rPr lang="it-IT" dirty="0" smtClean="0"/>
              <a:t>)</a:t>
            </a:r>
          </a:p>
          <a:p>
            <a:r>
              <a:rPr lang="it-IT" dirty="0" smtClean="0"/>
              <a:t>Non è richiesta nessuna autorizzazione per essere </a:t>
            </a:r>
            <a:r>
              <a:rPr lang="it-IT" dirty="0" err="1" smtClean="0"/>
              <a:t>follower</a:t>
            </a:r>
            <a:endParaRPr lang="it-IT" dirty="0" smtClean="0"/>
          </a:p>
          <a:p>
            <a:r>
              <a:rPr lang="it-IT" dirty="0" smtClean="0"/>
              <a:t>È possibile </a:t>
            </a:r>
            <a:r>
              <a:rPr lang="it-IT" dirty="0"/>
              <a:t>limitare la </a:t>
            </a:r>
            <a:r>
              <a:rPr lang="it-IT" dirty="0" smtClean="0"/>
              <a:t>visibilità̀ </a:t>
            </a:r>
            <a:r>
              <a:rPr lang="it-IT" dirty="0"/>
              <a:t>dei </a:t>
            </a:r>
            <a:r>
              <a:rPr lang="it-IT" dirty="0" smtClean="0"/>
              <a:t>messaggi </a:t>
            </a:r>
            <a:r>
              <a:rPr lang="it-IT" dirty="0"/>
              <a:t>oppure renderli visibili a chiunque</a:t>
            </a:r>
          </a:p>
        </p:txBody>
      </p:sp>
    </p:spTree>
    <p:extLst>
      <p:ext uri="{BB962C8B-B14F-4D97-AF65-F5344CB8AC3E}">
        <p14:creationId xmlns:p14="http://schemas.microsoft.com/office/powerpoint/2010/main" val="2084133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Hashtag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 messaggi </a:t>
            </a:r>
            <a:r>
              <a:rPr lang="it-IT" dirty="0" smtClean="0"/>
              <a:t>possono </a:t>
            </a:r>
            <a:r>
              <a:rPr lang="it-IT" dirty="0"/>
              <a:t>essere etichettati con l’uso di uno o </a:t>
            </a:r>
            <a:r>
              <a:rPr lang="it-IT" dirty="0" smtClean="0"/>
              <a:t>più̀ </a:t>
            </a:r>
            <a:r>
              <a:rPr lang="it-IT" dirty="0" err="1"/>
              <a:t>hashtag</a:t>
            </a:r>
            <a:r>
              <a:rPr lang="it-IT" dirty="0"/>
              <a:t>: parole o combinazioni di parole concatenate precedute dal simbolo cancelletto (#</a:t>
            </a:r>
            <a:r>
              <a:rPr lang="it-IT" dirty="0" smtClean="0"/>
              <a:t>)</a:t>
            </a:r>
            <a:endParaRPr lang="it-IT" dirty="0"/>
          </a:p>
          <a:p>
            <a:r>
              <a:rPr lang="it-IT" dirty="0" smtClean="0"/>
              <a:t>Un </a:t>
            </a:r>
            <a:r>
              <a:rPr lang="it-IT" dirty="0" err="1" smtClean="0"/>
              <a:t>hashtag</a:t>
            </a:r>
            <a:r>
              <a:rPr lang="it-IT" dirty="0" smtClean="0"/>
              <a:t> </a:t>
            </a:r>
            <a:r>
              <a:rPr lang="it-IT" dirty="0"/>
              <a:t>crea un collegamento ipertestuale a tutti i messaggi recenti che citano lo stesso </a:t>
            </a:r>
            <a:r>
              <a:rPr lang="it-IT" dirty="0" err="1" smtClean="0"/>
              <a:t>hashtag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85163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Terminologia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@</a:t>
            </a:r>
            <a:r>
              <a:rPr lang="it-IT" dirty="0" err="1"/>
              <a:t>replies</a:t>
            </a:r>
            <a:endParaRPr lang="it-IT" dirty="0"/>
          </a:p>
          <a:p>
            <a:pPr lvl="1"/>
            <a:r>
              <a:rPr lang="it-IT" dirty="0" smtClean="0"/>
              <a:t>Il simbolo (</a:t>
            </a:r>
            <a:r>
              <a:rPr lang="it-IT" dirty="0"/>
              <a:t>@) </a:t>
            </a:r>
            <a:r>
              <a:rPr lang="it-IT" dirty="0" smtClean="0"/>
              <a:t>che precede un username di </a:t>
            </a:r>
            <a:r>
              <a:rPr lang="it-IT" dirty="0" err="1" smtClean="0"/>
              <a:t>twitter</a:t>
            </a:r>
            <a:r>
              <a:rPr lang="it-IT" dirty="0" smtClean="0"/>
              <a:t> per far riferimento a qualcuno </a:t>
            </a:r>
          </a:p>
          <a:p>
            <a:pPr lvl="1"/>
            <a:r>
              <a:rPr lang="it-IT" dirty="0" smtClean="0"/>
              <a:t>esempio:  @</a:t>
            </a:r>
            <a:r>
              <a:rPr lang="it-IT" dirty="0" err="1" smtClean="0"/>
              <a:t>alberto</a:t>
            </a:r>
            <a:endParaRPr lang="it-IT" dirty="0"/>
          </a:p>
          <a:p>
            <a:r>
              <a:rPr lang="it-IT" dirty="0" err="1"/>
              <a:t>Retweeting</a:t>
            </a:r>
            <a:r>
              <a:rPr lang="it-IT" dirty="0"/>
              <a:t> (RT)</a:t>
            </a:r>
          </a:p>
          <a:p>
            <a:pPr lvl="1"/>
            <a:r>
              <a:rPr lang="it-IT" dirty="0" smtClean="0"/>
              <a:t>Per condividere un </a:t>
            </a:r>
            <a:r>
              <a:rPr lang="it-IT" dirty="0" err="1" smtClean="0"/>
              <a:t>tweet</a:t>
            </a:r>
            <a:r>
              <a:rPr lang="it-IT" dirty="0" smtClean="0"/>
              <a:t> di un altro utente per convenzione si inizia il </a:t>
            </a:r>
            <a:r>
              <a:rPr lang="it-IT" dirty="0" err="1" smtClean="0"/>
              <a:t>tweet</a:t>
            </a:r>
            <a:r>
              <a:rPr lang="it-IT" dirty="0" smtClean="0"/>
              <a:t> con i caratteri RT e si cita il </a:t>
            </a:r>
            <a:r>
              <a:rPr lang="it-IT" dirty="0" err="1" smtClean="0"/>
              <a:t>tweet</a:t>
            </a:r>
            <a:r>
              <a:rPr lang="it-IT" dirty="0" smtClean="0"/>
              <a:t> originale </a:t>
            </a:r>
          </a:p>
          <a:p>
            <a:pPr lvl="1"/>
            <a:r>
              <a:rPr lang="it-IT" dirty="0" smtClean="0"/>
              <a:t>esempio: RT @</a:t>
            </a:r>
            <a:r>
              <a:rPr lang="it-IT" dirty="0" err="1" smtClean="0"/>
              <a:t>alberto</a:t>
            </a:r>
            <a:r>
              <a:rPr lang="it-IT" dirty="0" smtClean="0"/>
              <a:t> Domani lezioni sospese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412821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a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Orbita.thmx</Template>
  <TotalTime>111</TotalTime>
  <Words>265</Words>
  <Application>Microsoft Macintosh PowerPoint</Application>
  <PresentationFormat>Presentazione su schermo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Orbita</vt:lpstr>
      <vt:lpstr>Twitter</vt:lpstr>
      <vt:lpstr>Twitter</vt:lpstr>
      <vt:lpstr>Applicazione</vt:lpstr>
      <vt:lpstr>Curiosità</vt:lpstr>
      <vt:lpstr>Aggiornamenti</vt:lpstr>
      <vt:lpstr>Hashtag</vt:lpstr>
      <vt:lpstr>Terminologia</vt:lpstr>
    </vt:vector>
  </TitlesOfParts>
  <Company>AF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Twitter</dc:title>
  <dc:creator>Alberto Ferrari</dc:creator>
  <cp:lastModifiedBy>itisMac</cp:lastModifiedBy>
  <cp:revision>12</cp:revision>
  <dcterms:created xsi:type="dcterms:W3CDTF">2013-09-28T21:27:15Z</dcterms:created>
  <dcterms:modified xsi:type="dcterms:W3CDTF">2013-12-30T17:22:29Z</dcterms:modified>
</cp:coreProperties>
</file>