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-5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evelopers.facebook.com/docs/reference/plugins/like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albertoferrari.altervista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Web - </a:t>
            </a:r>
            <a:r>
              <a:rPr lang="it-IT" dirty="0" err="1" smtClean="0"/>
              <a:t>Facebook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A. Ferrari</a:t>
            </a:r>
            <a:endParaRPr lang="it-IT" dirty="0"/>
          </a:p>
        </p:txBody>
      </p:sp>
      <p:pic>
        <p:nvPicPr>
          <p:cNvPr id="4" name="Immagine 3" descr="Facebook_like_thumb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069" y="5168153"/>
            <a:ext cx="1440271" cy="123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152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Punto di partenza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hlinkClick r:id="rId2"/>
              </a:rPr>
              <a:t>http://developers.facebook.com/docs/reference/plugins/</a:t>
            </a:r>
            <a:r>
              <a:rPr lang="it-IT" dirty="0" smtClean="0">
                <a:hlinkClick r:id="rId2"/>
              </a:rPr>
              <a:t>like</a:t>
            </a:r>
            <a:endParaRPr lang="it-IT" dirty="0" smtClean="0"/>
          </a:p>
          <a:p>
            <a:r>
              <a:rPr lang="it-IT" dirty="0"/>
              <a:t>A single click on the Like </a:t>
            </a:r>
            <a:r>
              <a:rPr lang="it-IT" dirty="0" err="1"/>
              <a:t>button</a:t>
            </a:r>
            <a:r>
              <a:rPr lang="it-IT" dirty="0"/>
              <a:t> </a:t>
            </a:r>
            <a:r>
              <a:rPr lang="it-IT" dirty="0" err="1"/>
              <a:t>will</a:t>
            </a:r>
            <a:r>
              <a:rPr lang="it-IT" dirty="0"/>
              <a:t> '</a:t>
            </a:r>
            <a:r>
              <a:rPr lang="it-IT" dirty="0" err="1"/>
              <a:t>like</a:t>
            </a:r>
            <a:r>
              <a:rPr lang="it-IT" dirty="0"/>
              <a:t>' </a:t>
            </a:r>
            <a:r>
              <a:rPr lang="it-IT" dirty="0" err="1"/>
              <a:t>pieces</a:t>
            </a:r>
            <a:r>
              <a:rPr lang="it-IT" dirty="0"/>
              <a:t> of </a:t>
            </a:r>
            <a:r>
              <a:rPr lang="it-IT" dirty="0" err="1"/>
              <a:t>content</a:t>
            </a:r>
            <a:r>
              <a:rPr lang="it-IT" dirty="0"/>
              <a:t> on the web and share </a:t>
            </a:r>
            <a:r>
              <a:rPr lang="it-IT" dirty="0" err="1"/>
              <a:t>them</a:t>
            </a:r>
            <a:r>
              <a:rPr lang="it-IT" dirty="0"/>
              <a:t> on </a:t>
            </a:r>
            <a:r>
              <a:rPr lang="it-IT" dirty="0" err="1"/>
              <a:t>Facebook</a:t>
            </a:r>
            <a:r>
              <a:rPr lang="it-IT" dirty="0" smtClean="0"/>
              <a:t>.</a:t>
            </a:r>
          </a:p>
          <a:p>
            <a:r>
              <a:rPr lang="it-IT" dirty="0" err="1" smtClean="0"/>
              <a:t>You</a:t>
            </a:r>
            <a:r>
              <a:rPr lang="it-IT" dirty="0" smtClean="0"/>
              <a:t> </a:t>
            </a:r>
            <a:r>
              <a:rPr lang="it-IT" dirty="0"/>
              <a:t>can </a:t>
            </a:r>
            <a:r>
              <a:rPr lang="it-IT" dirty="0" err="1"/>
              <a:t>also</a:t>
            </a:r>
            <a:r>
              <a:rPr lang="it-IT" dirty="0"/>
              <a:t> display a Share </a:t>
            </a:r>
            <a:r>
              <a:rPr lang="it-IT" dirty="0" err="1"/>
              <a:t>button</a:t>
            </a:r>
            <a:r>
              <a:rPr lang="it-IT" dirty="0"/>
              <a:t> </a:t>
            </a:r>
            <a:r>
              <a:rPr lang="it-IT" dirty="0" err="1"/>
              <a:t>next</a:t>
            </a:r>
            <a:r>
              <a:rPr lang="it-IT" dirty="0"/>
              <a:t> to the Like </a:t>
            </a:r>
            <a:r>
              <a:rPr lang="it-IT" dirty="0" err="1"/>
              <a:t>button</a:t>
            </a:r>
            <a:r>
              <a:rPr lang="it-IT" dirty="0"/>
              <a:t> to </a:t>
            </a:r>
            <a:r>
              <a:rPr lang="it-IT" dirty="0" err="1"/>
              <a:t>let</a:t>
            </a:r>
            <a:r>
              <a:rPr lang="it-IT" dirty="0"/>
              <a:t> </a:t>
            </a:r>
            <a:r>
              <a:rPr lang="it-IT" dirty="0" err="1"/>
              <a:t>people</a:t>
            </a:r>
            <a:r>
              <a:rPr lang="it-IT" dirty="0"/>
              <a:t> </a:t>
            </a:r>
            <a:r>
              <a:rPr lang="it-IT" dirty="0" err="1"/>
              <a:t>add</a:t>
            </a:r>
            <a:r>
              <a:rPr lang="it-IT" dirty="0"/>
              <a:t> a personal </a:t>
            </a:r>
            <a:r>
              <a:rPr lang="it-IT" dirty="0" err="1"/>
              <a:t>message</a:t>
            </a:r>
            <a:r>
              <a:rPr lang="it-IT" dirty="0"/>
              <a:t> and </a:t>
            </a:r>
            <a:r>
              <a:rPr lang="it-IT" dirty="0" err="1"/>
              <a:t>customize</a:t>
            </a:r>
            <a:r>
              <a:rPr lang="it-IT" dirty="0"/>
              <a:t> </a:t>
            </a:r>
            <a:r>
              <a:rPr lang="it-IT" dirty="0" err="1"/>
              <a:t>who</a:t>
            </a:r>
            <a:r>
              <a:rPr lang="it-IT" dirty="0"/>
              <a:t> </a:t>
            </a:r>
            <a:r>
              <a:rPr lang="it-IT" dirty="0" err="1"/>
              <a:t>they</a:t>
            </a:r>
            <a:r>
              <a:rPr lang="it-IT" dirty="0"/>
              <a:t> share with.</a:t>
            </a:r>
          </a:p>
        </p:txBody>
      </p:sp>
    </p:spTree>
    <p:extLst>
      <p:ext uri="{BB962C8B-B14F-4D97-AF65-F5344CB8AC3E}">
        <p14:creationId xmlns:p14="http://schemas.microsoft.com/office/powerpoint/2010/main" val="2256307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Impostazioni e anteprima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t="-4706" b="-4706"/>
          <a:stretch>
            <a:fillRect/>
          </a:stretch>
        </p:blipFill>
        <p:spPr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0162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Get</a:t>
            </a:r>
            <a:r>
              <a:rPr lang="it-IT" dirty="0" smtClean="0"/>
              <a:t> code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l="-8577" r="-8577"/>
          <a:stretch>
            <a:fillRect/>
          </a:stretch>
        </p:blipFill>
        <p:spPr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48898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 di pagina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it-IT" sz="1600" dirty="0">
                <a:latin typeface="Courier New"/>
                <a:cs typeface="Courier New"/>
              </a:rPr>
              <a:t>&lt;html </a:t>
            </a:r>
            <a:r>
              <a:rPr lang="it-IT" sz="1600" dirty="0" err="1">
                <a:latin typeface="Courier New"/>
                <a:cs typeface="Courier New"/>
              </a:rPr>
              <a:t>xmlns:fb</a:t>
            </a:r>
            <a:r>
              <a:rPr lang="it-IT" sz="1600" dirty="0">
                <a:latin typeface="Courier New"/>
                <a:cs typeface="Courier New"/>
              </a:rPr>
              <a:t>="http://</a:t>
            </a:r>
            <a:r>
              <a:rPr lang="it-IT" sz="1600" dirty="0" err="1">
                <a:latin typeface="Courier New"/>
                <a:cs typeface="Courier New"/>
              </a:rPr>
              <a:t>ogp.me</a:t>
            </a:r>
            <a:r>
              <a:rPr lang="it-IT" sz="1600" dirty="0">
                <a:latin typeface="Courier New"/>
                <a:cs typeface="Courier New"/>
              </a:rPr>
              <a:t>/ns/</a:t>
            </a:r>
            <a:r>
              <a:rPr lang="it-IT" sz="1600" dirty="0" err="1">
                <a:latin typeface="Courier New"/>
                <a:cs typeface="Courier New"/>
              </a:rPr>
              <a:t>fb</a:t>
            </a:r>
            <a:r>
              <a:rPr lang="it-IT" sz="1600" dirty="0">
                <a:latin typeface="Courier New"/>
                <a:cs typeface="Courier New"/>
              </a:rPr>
              <a:t>#"</a:t>
            </a:r>
            <a:r>
              <a:rPr lang="it-IT" sz="1600" dirty="0" smtClean="0">
                <a:latin typeface="Courier New"/>
                <a:cs typeface="Courier New"/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1600" b="0" dirty="0" smtClean="0">
                <a:latin typeface="Courier New"/>
                <a:cs typeface="Courier New"/>
              </a:rPr>
              <a:t>&lt;</a:t>
            </a:r>
            <a:r>
              <a:rPr lang="it-IT" sz="1600" b="0" dirty="0">
                <a:latin typeface="Courier New"/>
                <a:cs typeface="Courier New"/>
              </a:rPr>
              <a:t>head&gt;&lt;meta http-</a:t>
            </a:r>
            <a:r>
              <a:rPr lang="it-IT" sz="1600" b="0" dirty="0" err="1">
                <a:latin typeface="Courier New"/>
                <a:cs typeface="Courier New"/>
              </a:rPr>
              <a:t>equiv</a:t>
            </a:r>
            <a:r>
              <a:rPr lang="it-IT" sz="1600" b="0" dirty="0">
                <a:latin typeface="Courier New"/>
                <a:cs typeface="Courier New"/>
              </a:rPr>
              <a:t>="Content-</a:t>
            </a:r>
            <a:r>
              <a:rPr lang="it-IT" sz="1600" b="0" dirty="0" err="1">
                <a:latin typeface="Courier New"/>
                <a:cs typeface="Courier New"/>
              </a:rPr>
              <a:t>Type</a:t>
            </a:r>
            <a:r>
              <a:rPr lang="it-IT" sz="1600" b="0" dirty="0">
                <a:latin typeface="Courier New"/>
                <a:cs typeface="Courier New"/>
              </a:rPr>
              <a:t>" </a:t>
            </a:r>
            <a:r>
              <a:rPr lang="it-IT" sz="1600" b="0" dirty="0" err="1">
                <a:latin typeface="Courier New"/>
                <a:cs typeface="Courier New"/>
              </a:rPr>
              <a:t>content</a:t>
            </a:r>
            <a:r>
              <a:rPr lang="it-IT" sz="1600" b="0" dirty="0">
                <a:latin typeface="Courier New"/>
                <a:cs typeface="Courier New"/>
              </a:rPr>
              <a:t>="text/html; </a:t>
            </a:r>
            <a:r>
              <a:rPr lang="it-IT" sz="1600" b="0" dirty="0" err="1">
                <a:latin typeface="Courier New"/>
                <a:cs typeface="Courier New"/>
              </a:rPr>
              <a:t>charset</a:t>
            </a:r>
            <a:r>
              <a:rPr lang="it-IT" sz="1600" b="0" dirty="0">
                <a:latin typeface="Courier New"/>
                <a:cs typeface="Courier New"/>
              </a:rPr>
              <a:t>=UTF-8" /</a:t>
            </a:r>
            <a:r>
              <a:rPr lang="it-IT" sz="1600" b="0" dirty="0" smtClean="0">
                <a:latin typeface="Courier New"/>
                <a:cs typeface="Courier New"/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1600" dirty="0" smtClean="0">
                <a:latin typeface="Courier New"/>
                <a:cs typeface="Courier New"/>
              </a:rPr>
              <a:t>&lt;</a:t>
            </a:r>
            <a:r>
              <a:rPr lang="it-IT" sz="1600" dirty="0">
                <a:latin typeface="Courier New"/>
                <a:cs typeface="Courier New"/>
              </a:rPr>
              <a:t>meta </a:t>
            </a:r>
            <a:r>
              <a:rPr lang="it-IT" sz="1600" dirty="0" err="1">
                <a:latin typeface="Courier New"/>
                <a:cs typeface="Courier New"/>
              </a:rPr>
              <a:t>property</a:t>
            </a:r>
            <a:r>
              <a:rPr lang="it-IT" sz="1600" dirty="0">
                <a:latin typeface="Courier New"/>
                <a:cs typeface="Courier New"/>
              </a:rPr>
              <a:t>="</a:t>
            </a:r>
            <a:r>
              <a:rPr lang="it-IT" sz="1600" dirty="0" err="1">
                <a:latin typeface="Courier New"/>
                <a:cs typeface="Courier New"/>
              </a:rPr>
              <a:t>fb:admins</a:t>
            </a:r>
            <a:r>
              <a:rPr lang="it-IT" sz="1600" dirty="0">
                <a:latin typeface="Courier New"/>
                <a:cs typeface="Courier New"/>
              </a:rPr>
              <a:t>" </a:t>
            </a:r>
            <a:r>
              <a:rPr lang="it-IT" sz="1600" dirty="0" err="1">
                <a:latin typeface="Courier New"/>
                <a:cs typeface="Courier New"/>
              </a:rPr>
              <a:t>content</a:t>
            </a:r>
            <a:r>
              <a:rPr lang="it-IT" sz="1600" dirty="0">
                <a:latin typeface="Courier New"/>
                <a:cs typeface="Courier New"/>
              </a:rPr>
              <a:t>="</a:t>
            </a:r>
            <a:r>
              <a:rPr lang="it-IT" sz="1600" dirty="0" err="1">
                <a:latin typeface="Courier New"/>
                <a:cs typeface="Courier New"/>
              </a:rPr>
              <a:t>Alberto.Ferrari.Parma</a:t>
            </a:r>
            <a:r>
              <a:rPr lang="it-IT" sz="1600" dirty="0">
                <a:latin typeface="Courier New"/>
                <a:cs typeface="Courier New"/>
              </a:rPr>
              <a:t>"/</a:t>
            </a:r>
            <a:r>
              <a:rPr lang="it-IT" sz="1600" dirty="0" smtClean="0">
                <a:latin typeface="Courier New"/>
                <a:cs typeface="Courier New"/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1600" b="0" dirty="0" smtClean="0">
                <a:latin typeface="Courier New"/>
                <a:cs typeface="Courier New"/>
              </a:rPr>
              <a:t>&lt;</a:t>
            </a:r>
            <a:r>
              <a:rPr lang="it-IT" sz="1600" b="0" dirty="0" err="1">
                <a:latin typeface="Courier New"/>
                <a:cs typeface="Courier New"/>
              </a:rPr>
              <a:t>title</a:t>
            </a:r>
            <a:r>
              <a:rPr lang="it-IT" sz="1600" b="0" dirty="0">
                <a:latin typeface="Courier New"/>
                <a:cs typeface="Courier New"/>
              </a:rPr>
              <a:t>&gt;Pagina mi piace&lt;/</a:t>
            </a:r>
            <a:r>
              <a:rPr lang="it-IT" sz="1600" b="0" dirty="0" err="1">
                <a:latin typeface="Courier New"/>
                <a:cs typeface="Courier New"/>
              </a:rPr>
              <a:t>title</a:t>
            </a:r>
            <a:r>
              <a:rPr lang="it-IT" sz="1600" b="0" dirty="0" smtClean="0">
                <a:latin typeface="Courier New"/>
                <a:cs typeface="Courier New"/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1600" b="0" dirty="0" smtClean="0">
                <a:latin typeface="Courier New"/>
                <a:cs typeface="Courier New"/>
              </a:rPr>
              <a:t>&lt;</a:t>
            </a:r>
            <a:r>
              <a:rPr lang="it-IT" sz="1600" b="0" dirty="0">
                <a:latin typeface="Courier New"/>
                <a:cs typeface="Courier New"/>
              </a:rPr>
              <a:t>body</a:t>
            </a:r>
            <a:r>
              <a:rPr lang="it-IT" sz="1600" b="0" dirty="0" smtClean="0">
                <a:latin typeface="Courier New"/>
                <a:cs typeface="Courier New"/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1600" b="0" dirty="0" smtClean="0">
                <a:latin typeface="Courier New"/>
                <a:cs typeface="Courier New"/>
              </a:rPr>
              <a:t>&lt;</a:t>
            </a:r>
            <a:r>
              <a:rPr lang="it-IT" sz="1600" b="0" dirty="0">
                <a:latin typeface="Courier New"/>
                <a:cs typeface="Courier New"/>
              </a:rPr>
              <a:t>div id="</a:t>
            </a:r>
            <a:r>
              <a:rPr lang="it-IT" sz="1600" b="0" dirty="0" err="1">
                <a:latin typeface="Courier New"/>
                <a:cs typeface="Courier New"/>
              </a:rPr>
              <a:t>fb-root</a:t>
            </a:r>
            <a:r>
              <a:rPr lang="it-IT" sz="1600" b="0" dirty="0">
                <a:latin typeface="Courier New"/>
                <a:cs typeface="Courier New"/>
              </a:rPr>
              <a:t>"</a:t>
            </a:r>
            <a:r>
              <a:rPr lang="it-IT" sz="1600" b="0" dirty="0" smtClean="0">
                <a:latin typeface="Courier New"/>
                <a:cs typeface="Courier New"/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1600" b="0" dirty="0" smtClean="0">
                <a:latin typeface="Courier New"/>
                <a:cs typeface="Courier New"/>
              </a:rPr>
              <a:t>&lt;</a:t>
            </a:r>
            <a:r>
              <a:rPr lang="it-IT" sz="1600" b="0" dirty="0">
                <a:latin typeface="Courier New"/>
                <a:cs typeface="Courier New"/>
              </a:rPr>
              <a:t>/div&gt;&lt;script&gt;(</a:t>
            </a:r>
            <a:r>
              <a:rPr lang="it-IT" sz="1600" b="0" dirty="0" err="1">
                <a:latin typeface="Courier New"/>
                <a:cs typeface="Courier New"/>
              </a:rPr>
              <a:t>function</a:t>
            </a:r>
            <a:r>
              <a:rPr lang="it-IT" sz="1600" b="0" dirty="0">
                <a:latin typeface="Courier New"/>
                <a:cs typeface="Courier New"/>
              </a:rPr>
              <a:t>(d, </a:t>
            </a:r>
            <a:r>
              <a:rPr lang="it-IT" sz="1600" b="0" dirty="0" err="1">
                <a:latin typeface="Courier New"/>
                <a:cs typeface="Courier New"/>
              </a:rPr>
              <a:t>s</a:t>
            </a:r>
            <a:r>
              <a:rPr lang="it-IT" sz="1600" b="0" dirty="0">
                <a:latin typeface="Courier New"/>
                <a:cs typeface="Courier New"/>
              </a:rPr>
              <a:t>, id) {  </a:t>
            </a:r>
            <a:r>
              <a:rPr lang="it-IT" sz="1600" b="0" dirty="0" err="1">
                <a:latin typeface="Courier New"/>
                <a:cs typeface="Courier New"/>
              </a:rPr>
              <a:t>var</a:t>
            </a:r>
            <a:r>
              <a:rPr lang="it-IT" sz="1600" b="0" dirty="0">
                <a:latin typeface="Courier New"/>
                <a:cs typeface="Courier New"/>
              </a:rPr>
              <a:t> </a:t>
            </a:r>
            <a:r>
              <a:rPr lang="it-IT" sz="1600" b="0" dirty="0" err="1">
                <a:latin typeface="Courier New"/>
                <a:cs typeface="Courier New"/>
              </a:rPr>
              <a:t>js</a:t>
            </a:r>
            <a:r>
              <a:rPr lang="it-IT" sz="1600" b="0" dirty="0">
                <a:latin typeface="Courier New"/>
                <a:cs typeface="Courier New"/>
              </a:rPr>
              <a:t>, </a:t>
            </a:r>
            <a:r>
              <a:rPr lang="it-IT" sz="1600" b="0" dirty="0" err="1">
                <a:latin typeface="Courier New"/>
                <a:cs typeface="Courier New"/>
              </a:rPr>
              <a:t>fjs</a:t>
            </a:r>
            <a:r>
              <a:rPr lang="it-IT" sz="1600" b="0" dirty="0">
                <a:latin typeface="Courier New"/>
                <a:cs typeface="Courier New"/>
              </a:rPr>
              <a:t> = </a:t>
            </a:r>
            <a:r>
              <a:rPr lang="it-IT" sz="1600" b="0" dirty="0" err="1">
                <a:latin typeface="Courier New"/>
                <a:cs typeface="Courier New"/>
              </a:rPr>
              <a:t>d.getElementsByTagName</a:t>
            </a:r>
            <a:r>
              <a:rPr lang="it-IT" sz="1600" b="0" dirty="0">
                <a:latin typeface="Courier New"/>
                <a:cs typeface="Courier New"/>
              </a:rPr>
              <a:t>(</a:t>
            </a:r>
            <a:r>
              <a:rPr lang="it-IT" sz="1600" b="0" dirty="0" err="1">
                <a:latin typeface="Courier New"/>
                <a:cs typeface="Courier New"/>
              </a:rPr>
              <a:t>s</a:t>
            </a:r>
            <a:r>
              <a:rPr lang="it-IT" sz="1600" b="0" dirty="0">
                <a:latin typeface="Courier New"/>
                <a:cs typeface="Courier New"/>
              </a:rPr>
              <a:t>)[0];  </a:t>
            </a:r>
            <a:r>
              <a:rPr lang="it-IT" sz="1600" b="0" dirty="0" err="1">
                <a:latin typeface="Courier New"/>
                <a:cs typeface="Courier New"/>
              </a:rPr>
              <a:t>if</a:t>
            </a:r>
            <a:r>
              <a:rPr lang="it-IT" sz="1600" b="0" dirty="0">
                <a:latin typeface="Courier New"/>
                <a:cs typeface="Courier New"/>
              </a:rPr>
              <a:t> (</a:t>
            </a:r>
            <a:r>
              <a:rPr lang="it-IT" sz="1600" b="0" dirty="0" err="1">
                <a:latin typeface="Courier New"/>
                <a:cs typeface="Courier New"/>
              </a:rPr>
              <a:t>d.getElementById</a:t>
            </a:r>
            <a:r>
              <a:rPr lang="it-IT" sz="1600" b="0" dirty="0">
                <a:latin typeface="Courier New"/>
                <a:cs typeface="Courier New"/>
              </a:rPr>
              <a:t>(id)) </a:t>
            </a:r>
            <a:r>
              <a:rPr lang="it-IT" sz="1600" b="0" dirty="0" err="1">
                <a:latin typeface="Courier New"/>
                <a:cs typeface="Courier New"/>
              </a:rPr>
              <a:t>return</a:t>
            </a:r>
            <a:r>
              <a:rPr lang="it-IT" sz="1600" b="0" dirty="0">
                <a:latin typeface="Courier New"/>
                <a:cs typeface="Courier New"/>
              </a:rPr>
              <a:t>;  </a:t>
            </a:r>
            <a:r>
              <a:rPr lang="it-IT" sz="1600" b="0" dirty="0" err="1">
                <a:latin typeface="Courier New"/>
                <a:cs typeface="Courier New"/>
              </a:rPr>
              <a:t>js</a:t>
            </a:r>
            <a:r>
              <a:rPr lang="it-IT" sz="1600" b="0" dirty="0">
                <a:latin typeface="Courier New"/>
                <a:cs typeface="Courier New"/>
              </a:rPr>
              <a:t> = </a:t>
            </a:r>
            <a:r>
              <a:rPr lang="it-IT" sz="1600" b="0" dirty="0" err="1">
                <a:latin typeface="Courier New"/>
                <a:cs typeface="Courier New"/>
              </a:rPr>
              <a:t>d.createElement</a:t>
            </a:r>
            <a:r>
              <a:rPr lang="it-IT" sz="1600" b="0" dirty="0">
                <a:latin typeface="Courier New"/>
                <a:cs typeface="Courier New"/>
              </a:rPr>
              <a:t>(</a:t>
            </a:r>
            <a:r>
              <a:rPr lang="it-IT" sz="1600" b="0" dirty="0" err="1">
                <a:latin typeface="Courier New"/>
                <a:cs typeface="Courier New"/>
              </a:rPr>
              <a:t>s</a:t>
            </a:r>
            <a:r>
              <a:rPr lang="it-IT" sz="1600" b="0" dirty="0">
                <a:latin typeface="Courier New"/>
                <a:cs typeface="Courier New"/>
              </a:rPr>
              <a:t>); </a:t>
            </a:r>
            <a:r>
              <a:rPr lang="it-IT" sz="1600" b="0" dirty="0" err="1">
                <a:latin typeface="Courier New"/>
                <a:cs typeface="Courier New"/>
              </a:rPr>
              <a:t>js.id</a:t>
            </a:r>
            <a:r>
              <a:rPr lang="it-IT" sz="1600" b="0" dirty="0">
                <a:latin typeface="Courier New"/>
                <a:cs typeface="Courier New"/>
              </a:rPr>
              <a:t> = id;  </a:t>
            </a:r>
            <a:r>
              <a:rPr lang="it-IT" sz="1600" b="0" dirty="0" err="1">
                <a:latin typeface="Courier New"/>
                <a:cs typeface="Courier New"/>
              </a:rPr>
              <a:t>js.src</a:t>
            </a:r>
            <a:r>
              <a:rPr lang="it-IT" sz="1600" b="0" dirty="0">
                <a:latin typeface="Courier New"/>
                <a:cs typeface="Courier New"/>
              </a:rPr>
              <a:t> = "//</a:t>
            </a:r>
            <a:r>
              <a:rPr lang="it-IT" sz="1600" b="0" dirty="0" err="1">
                <a:latin typeface="Courier New"/>
                <a:cs typeface="Courier New"/>
              </a:rPr>
              <a:t>connect.facebook.net</a:t>
            </a:r>
            <a:r>
              <a:rPr lang="it-IT" sz="1600" b="0" dirty="0">
                <a:latin typeface="Courier New"/>
                <a:cs typeface="Courier New"/>
              </a:rPr>
              <a:t>/</a:t>
            </a:r>
            <a:r>
              <a:rPr lang="it-IT" sz="1600" b="0" dirty="0" err="1">
                <a:latin typeface="Courier New"/>
                <a:cs typeface="Courier New"/>
              </a:rPr>
              <a:t>it_IT</a:t>
            </a:r>
            <a:r>
              <a:rPr lang="it-IT" sz="1600" b="0" dirty="0">
                <a:latin typeface="Courier New"/>
                <a:cs typeface="Courier New"/>
              </a:rPr>
              <a:t>/</a:t>
            </a:r>
            <a:r>
              <a:rPr lang="it-IT" sz="1600" b="0" dirty="0" err="1">
                <a:latin typeface="Courier New"/>
                <a:cs typeface="Courier New"/>
              </a:rPr>
              <a:t>all.js#xfbml</a:t>
            </a:r>
            <a:r>
              <a:rPr lang="it-IT" sz="1600" b="0" dirty="0">
                <a:latin typeface="Courier New"/>
                <a:cs typeface="Courier New"/>
              </a:rPr>
              <a:t>=1";  </a:t>
            </a:r>
            <a:r>
              <a:rPr lang="it-IT" sz="1600" b="0" dirty="0" err="1">
                <a:latin typeface="Courier New"/>
                <a:cs typeface="Courier New"/>
              </a:rPr>
              <a:t>fjs.parentNode.insertBefore</a:t>
            </a:r>
            <a:r>
              <a:rPr lang="it-IT" sz="1600" b="0" dirty="0">
                <a:latin typeface="Courier New"/>
                <a:cs typeface="Courier New"/>
              </a:rPr>
              <a:t>(</a:t>
            </a:r>
            <a:r>
              <a:rPr lang="it-IT" sz="1600" b="0" dirty="0" err="1">
                <a:latin typeface="Courier New"/>
                <a:cs typeface="Courier New"/>
              </a:rPr>
              <a:t>js</a:t>
            </a:r>
            <a:r>
              <a:rPr lang="it-IT" sz="1600" b="0" dirty="0">
                <a:latin typeface="Courier New"/>
                <a:cs typeface="Courier New"/>
              </a:rPr>
              <a:t>, </a:t>
            </a:r>
            <a:r>
              <a:rPr lang="it-IT" sz="1600" b="0" dirty="0" err="1">
                <a:latin typeface="Courier New"/>
                <a:cs typeface="Courier New"/>
              </a:rPr>
              <a:t>fjs</a:t>
            </a:r>
            <a:r>
              <a:rPr lang="it-IT" sz="1600" b="0" dirty="0">
                <a:latin typeface="Courier New"/>
                <a:cs typeface="Courier New"/>
              </a:rPr>
              <a:t>);}(</a:t>
            </a:r>
            <a:r>
              <a:rPr lang="it-IT" sz="1600" b="0" dirty="0" err="1">
                <a:latin typeface="Courier New"/>
                <a:cs typeface="Courier New"/>
              </a:rPr>
              <a:t>document</a:t>
            </a:r>
            <a:r>
              <a:rPr lang="it-IT" sz="1600" b="0" dirty="0">
                <a:latin typeface="Courier New"/>
                <a:cs typeface="Courier New"/>
              </a:rPr>
              <a:t>, 'script', '</a:t>
            </a:r>
            <a:r>
              <a:rPr lang="it-IT" sz="1600" b="0" dirty="0" err="1">
                <a:latin typeface="Courier New"/>
                <a:cs typeface="Courier New"/>
              </a:rPr>
              <a:t>facebook-jssdk</a:t>
            </a:r>
            <a:r>
              <a:rPr lang="it-IT" sz="1600" b="0" dirty="0">
                <a:latin typeface="Courier New"/>
                <a:cs typeface="Courier New"/>
              </a:rPr>
              <a:t>'));&lt;/script&gt;&lt;div </a:t>
            </a:r>
            <a:r>
              <a:rPr lang="it-IT" sz="1600" b="0" dirty="0" err="1">
                <a:latin typeface="Courier New"/>
                <a:cs typeface="Courier New"/>
              </a:rPr>
              <a:t>class</a:t>
            </a:r>
            <a:r>
              <a:rPr lang="it-IT" sz="1600" b="0" dirty="0">
                <a:latin typeface="Courier New"/>
                <a:cs typeface="Courier New"/>
              </a:rPr>
              <a:t>="</a:t>
            </a:r>
            <a:r>
              <a:rPr lang="it-IT" sz="1600" b="0" dirty="0" err="1">
                <a:latin typeface="Courier New"/>
                <a:cs typeface="Courier New"/>
              </a:rPr>
              <a:t>fb-like</a:t>
            </a:r>
            <a:r>
              <a:rPr lang="it-IT" sz="1600" b="0" dirty="0">
                <a:latin typeface="Courier New"/>
                <a:cs typeface="Courier New"/>
              </a:rPr>
              <a:t>" data-</a:t>
            </a:r>
            <a:r>
              <a:rPr lang="it-IT" sz="1600" b="0" dirty="0" err="1">
                <a:latin typeface="Courier New"/>
                <a:cs typeface="Courier New"/>
              </a:rPr>
              <a:t>href</a:t>
            </a:r>
            <a:r>
              <a:rPr lang="it-IT" sz="1600" b="0" dirty="0">
                <a:latin typeface="Courier New"/>
                <a:cs typeface="Courier New"/>
              </a:rPr>
              <a:t>="http://</a:t>
            </a:r>
            <a:r>
              <a:rPr lang="it-IT" sz="1600" b="0" dirty="0" err="1">
                <a:latin typeface="Courier New"/>
                <a:cs typeface="Courier New"/>
              </a:rPr>
              <a:t>www.ferrarialberto.com</a:t>
            </a:r>
            <a:r>
              <a:rPr lang="it-IT" sz="1600" b="0" dirty="0">
                <a:latin typeface="Courier New"/>
                <a:cs typeface="Courier New"/>
              </a:rPr>
              <a:t>/" data-layout="standard" data-</a:t>
            </a:r>
            <a:r>
              <a:rPr lang="it-IT" sz="1600" b="0" dirty="0" err="1">
                <a:latin typeface="Courier New"/>
                <a:cs typeface="Courier New"/>
              </a:rPr>
              <a:t>action</a:t>
            </a:r>
            <a:r>
              <a:rPr lang="it-IT" sz="1600" b="0" dirty="0">
                <a:latin typeface="Courier New"/>
                <a:cs typeface="Courier New"/>
              </a:rPr>
              <a:t>="</a:t>
            </a:r>
            <a:r>
              <a:rPr lang="it-IT" sz="1600" b="0" dirty="0" err="1">
                <a:latin typeface="Courier New"/>
                <a:cs typeface="Courier New"/>
              </a:rPr>
              <a:t>like</a:t>
            </a:r>
            <a:r>
              <a:rPr lang="it-IT" sz="1600" b="0" dirty="0">
                <a:latin typeface="Courier New"/>
                <a:cs typeface="Courier New"/>
              </a:rPr>
              <a:t>" data-show-</a:t>
            </a:r>
            <a:r>
              <a:rPr lang="it-IT" sz="1600" b="0" dirty="0" err="1">
                <a:latin typeface="Courier New"/>
                <a:cs typeface="Courier New"/>
              </a:rPr>
              <a:t>faces</a:t>
            </a:r>
            <a:r>
              <a:rPr lang="it-IT" sz="1600" b="0" dirty="0">
                <a:latin typeface="Courier New"/>
                <a:cs typeface="Courier New"/>
              </a:rPr>
              <a:t>="</a:t>
            </a:r>
            <a:r>
              <a:rPr lang="it-IT" sz="1600" b="0" dirty="0" err="1">
                <a:latin typeface="Courier New"/>
                <a:cs typeface="Courier New"/>
              </a:rPr>
              <a:t>true</a:t>
            </a:r>
            <a:r>
              <a:rPr lang="it-IT" sz="1600" b="0" dirty="0">
                <a:latin typeface="Courier New"/>
                <a:cs typeface="Courier New"/>
              </a:rPr>
              <a:t>" data-share="</a:t>
            </a:r>
            <a:r>
              <a:rPr lang="it-IT" sz="1600" b="0" dirty="0" err="1">
                <a:latin typeface="Courier New"/>
                <a:cs typeface="Courier New"/>
              </a:rPr>
              <a:t>true</a:t>
            </a:r>
            <a:r>
              <a:rPr lang="it-IT" sz="1600" b="0" dirty="0">
                <a:latin typeface="Courier New"/>
                <a:cs typeface="Courier New"/>
              </a:rPr>
              <a:t>"&gt;&lt;/div</a:t>
            </a:r>
            <a:r>
              <a:rPr lang="it-IT" sz="1600" b="0" dirty="0" smtClean="0">
                <a:latin typeface="Courier New"/>
                <a:cs typeface="Courier New"/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1600" b="0" dirty="0" smtClean="0">
                <a:latin typeface="Courier New"/>
                <a:cs typeface="Courier New"/>
              </a:rPr>
              <a:t>&lt;</a:t>
            </a:r>
            <a:r>
              <a:rPr lang="it-IT" sz="1600" b="0" dirty="0">
                <a:latin typeface="Courier New"/>
                <a:cs typeface="Courier New"/>
              </a:rPr>
              <a:t>/body</a:t>
            </a:r>
            <a:r>
              <a:rPr lang="it-IT" sz="1600" b="0" dirty="0" smtClean="0">
                <a:latin typeface="Courier New"/>
                <a:cs typeface="Courier New"/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1600" b="0" dirty="0" smtClean="0">
                <a:latin typeface="Courier New"/>
                <a:cs typeface="Courier New"/>
              </a:rPr>
              <a:t>&lt;</a:t>
            </a:r>
            <a:r>
              <a:rPr lang="it-IT" sz="1600" b="0" dirty="0">
                <a:latin typeface="Courier New"/>
                <a:cs typeface="Courier New"/>
              </a:rPr>
              <a:t>/html&gt;</a:t>
            </a:r>
          </a:p>
        </p:txBody>
      </p:sp>
    </p:spTree>
    <p:extLst>
      <p:ext uri="{BB962C8B-B14F-4D97-AF65-F5344CB8AC3E}">
        <p14:creationId xmlns:p14="http://schemas.microsoft.com/office/powerpoint/2010/main" val="626088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Un 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hlinkClick r:id="rId2"/>
              </a:rPr>
              <a:t>http://albertoferrari.altervista.org</a:t>
            </a:r>
            <a:r>
              <a:rPr lang="it-IT" dirty="0" smtClean="0">
                <a:hlinkClick r:id="rId2"/>
              </a:rPr>
              <a:t>/</a:t>
            </a: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971302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a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Orbita.thmx</Template>
  <TotalTime>478</TotalTime>
  <Words>327</Words>
  <Application>Microsoft Macintosh PowerPoint</Application>
  <PresentationFormat>Presentazione su schermo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Orbita</vt:lpstr>
      <vt:lpstr>Web - Facebook</vt:lpstr>
      <vt:lpstr>Punto di partenza</vt:lpstr>
      <vt:lpstr>Impostazioni e anteprima</vt:lpstr>
      <vt:lpstr>Get code</vt:lpstr>
      <vt:lpstr>Esempio di pagina</vt:lpstr>
      <vt:lpstr>Un esempio</vt:lpstr>
    </vt:vector>
  </TitlesOfParts>
  <Company>AF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Twitter</dc:title>
  <dc:creator>Alberto Ferrari</dc:creator>
  <cp:lastModifiedBy>Alberto Ferrari</cp:lastModifiedBy>
  <cp:revision>39</cp:revision>
  <dcterms:created xsi:type="dcterms:W3CDTF">2013-09-28T21:27:15Z</dcterms:created>
  <dcterms:modified xsi:type="dcterms:W3CDTF">2014-01-06T11:38:45Z</dcterms:modified>
</cp:coreProperties>
</file>